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872D82-04C4-431C-8EF7-173CA5231DB0}" v="3" dt="2021-06-15T15:17:14.9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47" d="100"/>
          <a:sy n="47" d="100"/>
        </p:scale>
        <p:origin x="2172" y="52"/>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 Davies (Swiss Valley Primary School)" userId="7e2cad21-103d-4338-aba6-33fd3417db0d" providerId="ADAL" clId="{1E872D82-04C4-431C-8EF7-173CA5231DB0}"/>
    <pc:docChg chg="modSld">
      <pc:chgData name="H Davies (Swiss Valley Primary School)" userId="7e2cad21-103d-4338-aba6-33fd3417db0d" providerId="ADAL" clId="{1E872D82-04C4-431C-8EF7-173CA5231DB0}" dt="2021-06-15T15:18:05.448" v="799" actId="255"/>
      <pc:docMkLst>
        <pc:docMk/>
      </pc:docMkLst>
      <pc:sldChg chg="modSp mod">
        <pc:chgData name="H Davies (Swiss Valley Primary School)" userId="7e2cad21-103d-4338-aba6-33fd3417db0d" providerId="ADAL" clId="{1E872D82-04C4-431C-8EF7-173CA5231DB0}" dt="2021-06-15T15:18:05.448" v="799" actId="255"/>
        <pc:sldMkLst>
          <pc:docMk/>
          <pc:sldMk cId="4191313367" sldId="256"/>
        </pc:sldMkLst>
        <pc:spChg chg="mod">
          <ac:chgData name="H Davies (Swiss Valley Primary School)" userId="7e2cad21-103d-4338-aba6-33fd3417db0d" providerId="ADAL" clId="{1E872D82-04C4-431C-8EF7-173CA5231DB0}" dt="2021-06-15T15:18:05.448" v="799" actId="255"/>
          <ac:spMkLst>
            <pc:docMk/>
            <pc:sldMk cId="4191313367" sldId="256"/>
            <ac:spMk id="4" creationId="{00000000-0000-0000-0000-000000000000}"/>
          </ac:spMkLst>
        </pc:spChg>
        <pc:spChg chg="mod">
          <ac:chgData name="H Davies (Swiss Valley Primary School)" userId="7e2cad21-103d-4338-aba6-33fd3417db0d" providerId="ADAL" clId="{1E872D82-04C4-431C-8EF7-173CA5231DB0}" dt="2021-06-15T15:15:18.177" v="506" actId="1076"/>
          <ac:spMkLst>
            <pc:docMk/>
            <pc:sldMk cId="4191313367" sldId="256"/>
            <ac:spMk id="6" creationId="{00000000-0000-0000-0000-000000000000}"/>
          </ac:spMkLst>
        </pc:spChg>
        <pc:picChg chg="mod">
          <ac:chgData name="H Davies (Swiss Valley Primary School)" userId="7e2cad21-103d-4338-aba6-33fd3417db0d" providerId="ADAL" clId="{1E872D82-04C4-431C-8EF7-173CA5231DB0}" dt="2021-06-15T15:17:40.132" v="797" actId="1076"/>
          <ac:picMkLst>
            <pc:docMk/>
            <pc:sldMk cId="4191313367" sldId="256"/>
            <ac:picMk id="7"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a:t>Click to edit Master title style</a:t>
            </a:r>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C289F08-C1EA-0041-9048-11D7351DAD3E}"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5AFF4-3938-144F-AB2C-C117365E3526}" type="slidenum">
              <a:rPr lang="en-US" smtClean="0"/>
              <a:t>‹#›</a:t>
            </a:fld>
            <a:endParaRPr lang="en-US"/>
          </a:p>
        </p:txBody>
      </p:sp>
    </p:spTree>
    <p:extLst>
      <p:ext uri="{BB962C8B-B14F-4D97-AF65-F5344CB8AC3E}">
        <p14:creationId xmlns:p14="http://schemas.microsoft.com/office/powerpoint/2010/main" val="3039720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289F08-C1EA-0041-9048-11D7351DAD3E}"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5AFF4-3938-144F-AB2C-C117365E3526}" type="slidenum">
              <a:rPr lang="en-US" smtClean="0"/>
              <a:t>‹#›</a:t>
            </a:fld>
            <a:endParaRPr lang="en-US"/>
          </a:p>
        </p:txBody>
      </p:sp>
    </p:spTree>
    <p:extLst>
      <p:ext uri="{BB962C8B-B14F-4D97-AF65-F5344CB8AC3E}">
        <p14:creationId xmlns:p14="http://schemas.microsoft.com/office/powerpoint/2010/main" val="2790628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289F08-C1EA-0041-9048-11D7351DAD3E}"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5AFF4-3938-144F-AB2C-C117365E3526}" type="slidenum">
              <a:rPr lang="en-US" smtClean="0"/>
              <a:t>‹#›</a:t>
            </a:fld>
            <a:endParaRPr lang="en-US"/>
          </a:p>
        </p:txBody>
      </p:sp>
    </p:spTree>
    <p:extLst>
      <p:ext uri="{BB962C8B-B14F-4D97-AF65-F5344CB8AC3E}">
        <p14:creationId xmlns:p14="http://schemas.microsoft.com/office/powerpoint/2010/main" val="18343847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289F08-C1EA-0041-9048-11D7351DAD3E}"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5AFF4-3938-144F-AB2C-C117365E3526}" type="slidenum">
              <a:rPr lang="en-US" smtClean="0"/>
              <a:t>‹#›</a:t>
            </a:fld>
            <a:endParaRPr lang="en-US"/>
          </a:p>
        </p:txBody>
      </p:sp>
    </p:spTree>
    <p:extLst>
      <p:ext uri="{BB962C8B-B14F-4D97-AF65-F5344CB8AC3E}">
        <p14:creationId xmlns:p14="http://schemas.microsoft.com/office/powerpoint/2010/main" val="24965242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289F08-C1EA-0041-9048-11D7351DAD3E}" type="datetimeFigureOut">
              <a:rPr lang="en-US" smtClean="0"/>
              <a:t>6/15/2021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5AFF4-3938-144F-AB2C-C117365E3526}" type="slidenum">
              <a:rPr lang="en-US" smtClean="0"/>
              <a:t>‹#›</a:t>
            </a:fld>
            <a:endParaRPr lang="en-US"/>
          </a:p>
        </p:txBody>
      </p:sp>
    </p:spTree>
    <p:extLst>
      <p:ext uri="{BB962C8B-B14F-4D97-AF65-F5344CB8AC3E}">
        <p14:creationId xmlns:p14="http://schemas.microsoft.com/office/powerpoint/2010/main" val="2461732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C289F08-C1EA-0041-9048-11D7351DAD3E}" type="datetimeFigureOut">
              <a:rPr lang="en-US" smtClean="0"/>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F5AFF4-3938-144F-AB2C-C117365E3526}" type="slidenum">
              <a:rPr lang="en-US" smtClean="0"/>
              <a:t>‹#›</a:t>
            </a:fld>
            <a:endParaRPr lang="en-US"/>
          </a:p>
        </p:txBody>
      </p:sp>
    </p:spTree>
    <p:extLst>
      <p:ext uri="{BB962C8B-B14F-4D97-AF65-F5344CB8AC3E}">
        <p14:creationId xmlns:p14="http://schemas.microsoft.com/office/powerpoint/2010/main" val="1761605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C289F08-C1EA-0041-9048-11D7351DAD3E}" type="datetimeFigureOut">
              <a:rPr lang="en-US" smtClean="0"/>
              <a:t>6/15/2021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F5AFF4-3938-144F-AB2C-C117365E3526}" type="slidenum">
              <a:rPr lang="en-US" smtClean="0"/>
              <a:t>‹#›</a:t>
            </a:fld>
            <a:endParaRPr lang="en-US"/>
          </a:p>
        </p:txBody>
      </p:sp>
    </p:spTree>
    <p:extLst>
      <p:ext uri="{BB962C8B-B14F-4D97-AF65-F5344CB8AC3E}">
        <p14:creationId xmlns:p14="http://schemas.microsoft.com/office/powerpoint/2010/main" val="1507953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289F08-C1EA-0041-9048-11D7351DAD3E}" type="datetimeFigureOut">
              <a:rPr lang="en-US" smtClean="0"/>
              <a:t>6/15/2021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F5AFF4-3938-144F-AB2C-C117365E3526}" type="slidenum">
              <a:rPr lang="en-US" smtClean="0"/>
              <a:t>‹#›</a:t>
            </a:fld>
            <a:endParaRPr lang="en-US"/>
          </a:p>
        </p:txBody>
      </p:sp>
    </p:spTree>
    <p:extLst>
      <p:ext uri="{BB962C8B-B14F-4D97-AF65-F5344CB8AC3E}">
        <p14:creationId xmlns:p14="http://schemas.microsoft.com/office/powerpoint/2010/main" val="3406975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289F08-C1EA-0041-9048-11D7351DAD3E}" type="datetimeFigureOut">
              <a:rPr lang="en-US" smtClean="0"/>
              <a:t>6/15/2021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F5AFF4-3938-144F-AB2C-C117365E3526}" type="slidenum">
              <a:rPr lang="en-US" smtClean="0"/>
              <a:t>‹#›</a:t>
            </a:fld>
            <a:endParaRPr lang="en-US"/>
          </a:p>
        </p:txBody>
      </p:sp>
    </p:spTree>
    <p:extLst>
      <p:ext uri="{BB962C8B-B14F-4D97-AF65-F5344CB8AC3E}">
        <p14:creationId xmlns:p14="http://schemas.microsoft.com/office/powerpoint/2010/main" val="3454722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289F08-C1EA-0041-9048-11D7351DAD3E}" type="datetimeFigureOut">
              <a:rPr lang="en-US" smtClean="0"/>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F5AFF4-3938-144F-AB2C-C117365E3526}" type="slidenum">
              <a:rPr lang="en-US" smtClean="0"/>
              <a:t>‹#›</a:t>
            </a:fld>
            <a:endParaRPr lang="en-US"/>
          </a:p>
        </p:txBody>
      </p:sp>
    </p:spTree>
    <p:extLst>
      <p:ext uri="{BB962C8B-B14F-4D97-AF65-F5344CB8AC3E}">
        <p14:creationId xmlns:p14="http://schemas.microsoft.com/office/powerpoint/2010/main" val="842555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C289F08-C1EA-0041-9048-11D7351DAD3E}" type="datetimeFigureOut">
              <a:rPr lang="en-US" smtClean="0"/>
              <a:t>6/15/2021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F5AFF4-3938-144F-AB2C-C117365E3526}" type="slidenum">
              <a:rPr lang="en-US" smtClean="0"/>
              <a:t>‹#›</a:t>
            </a:fld>
            <a:endParaRPr lang="en-US"/>
          </a:p>
        </p:txBody>
      </p:sp>
    </p:spTree>
    <p:extLst>
      <p:ext uri="{BB962C8B-B14F-4D97-AF65-F5344CB8AC3E}">
        <p14:creationId xmlns:p14="http://schemas.microsoft.com/office/powerpoint/2010/main" val="210086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C289F08-C1EA-0041-9048-11D7351DAD3E}" type="datetimeFigureOut">
              <a:rPr lang="en-US" smtClean="0"/>
              <a:t>6/15/2021</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FF5AFF4-3938-144F-AB2C-C117365E3526}" type="slidenum">
              <a:rPr lang="en-US" smtClean="0"/>
              <a:t>‹#›</a:t>
            </a:fld>
            <a:endParaRPr lang="en-US"/>
          </a:p>
        </p:txBody>
      </p:sp>
    </p:spTree>
    <p:extLst>
      <p:ext uri="{BB962C8B-B14F-4D97-AF65-F5344CB8AC3E}">
        <p14:creationId xmlns:p14="http://schemas.microsoft.com/office/powerpoint/2010/main" val="30247912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17477" y="554769"/>
            <a:ext cx="6190802" cy="7417415"/>
          </a:xfrm>
          <a:prstGeom prst="rect">
            <a:avLst/>
          </a:prstGeom>
        </p:spPr>
        <p:txBody>
          <a:bodyPr wrap="square" lIns="91440" tIns="45720" rIns="91440" bIns="45720" anchor="t">
            <a:spAutoFit/>
          </a:bodyPr>
          <a:lstStyle/>
          <a:p>
            <a:r>
              <a:rPr lang="en-US" sz="1400" b="1" dirty="0"/>
              <a:t>Dear Pupils and Parents/Guardians,</a:t>
            </a:r>
          </a:p>
          <a:p>
            <a:endParaRPr lang="en-US" sz="1400" b="1" dirty="0"/>
          </a:p>
          <a:p>
            <a:endParaRPr lang="en-US" sz="1400" dirty="0"/>
          </a:p>
          <a:p>
            <a:r>
              <a:rPr lang="en-US" sz="1400" dirty="0"/>
              <a:t>Welcome back to the new school year. We are looking forward to a great time together. Please find below some useful information about Year 4 &amp; 5</a:t>
            </a:r>
          </a:p>
          <a:p>
            <a:r>
              <a:rPr lang="en-US" sz="1400" dirty="0"/>
              <a:t>The adults who will be working in Year 4 &amp; 5 are Mrs. H. Davies &amp; Mrs. G. Poole </a:t>
            </a:r>
            <a:endParaRPr lang="en-US" sz="1400" dirty="0">
              <a:cs typeface="Calibri"/>
            </a:endParaRPr>
          </a:p>
          <a:p>
            <a:r>
              <a:rPr lang="en-US" sz="1400" b="1" dirty="0"/>
              <a:t>Home-learning:  </a:t>
            </a:r>
            <a:endParaRPr lang="en-US" sz="1400" dirty="0"/>
          </a:p>
          <a:p>
            <a:r>
              <a:rPr lang="en-GB" sz="1400" dirty="0"/>
              <a:t>There will also be weekly homework activities set on Google Classroom, so please look out for these. I will be informing the children what they are and where to find them.</a:t>
            </a:r>
          </a:p>
          <a:p>
            <a:endParaRPr lang="en-US" sz="1400" dirty="0"/>
          </a:p>
          <a:p>
            <a:r>
              <a:rPr lang="en-US" sz="1400" dirty="0"/>
              <a:t>Reading: Please bring your reading book regularly and especially on your given day so we can listen to you read. Parents please sign the home-school diary with the pages read and any words problem areas.</a:t>
            </a:r>
          </a:p>
          <a:p>
            <a:endParaRPr lang="en-US" sz="1400" b="1" dirty="0"/>
          </a:p>
          <a:p>
            <a:r>
              <a:rPr lang="en-US" sz="1400" b="1" dirty="0"/>
              <a:t>PE: </a:t>
            </a:r>
            <a:endParaRPr lang="en-US" sz="1400" dirty="0"/>
          </a:p>
          <a:p>
            <a:r>
              <a:rPr lang="en-GB" sz="1400" dirty="0"/>
              <a:t>Our P.E sessions will be held every Friday afternoons so please ensure your child comes dressed in appropriate clothing.</a:t>
            </a:r>
          </a:p>
          <a:p>
            <a:endParaRPr lang="en-GB" sz="1400" dirty="0"/>
          </a:p>
          <a:p>
            <a:r>
              <a:rPr lang="en-GB" sz="1400" dirty="0"/>
              <a:t>We are extremely happy and are looking forward to seeing the class for face to face teaching again. Please can I kindly remind you that sun hats and appropriate clothing will be needed this Term as our Topic is called the ‘Allotment’ !</a:t>
            </a:r>
          </a:p>
          <a:p>
            <a:endParaRPr lang="en-US" sz="1400" u="sng" dirty="0"/>
          </a:p>
          <a:p>
            <a:r>
              <a:rPr lang="en-US" sz="1400" dirty="0"/>
              <a:t>We hope that you find this new year information useful. There will be further updates and communication throughout the term. </a:t>
            </a:r>
          </a:p>
          <a:p>
            <a:endParaRPr lang="en-US" sz="1400" u="sng" dirty="0"/>
          </a:p>
          <a:p>
            <a:r>
              <a:rPr lang="en-US" sz="1400" u="sng" dirty="0"/>
              <a:t>Parents, please do not hesitate to get in touch with your class teacher through the appropriate channels. if you have any concerns or you would simply like more information. We are here to help.</a:t>
            </a:r>
          </a:p>
          <a:p>
            <a:endParaRPr lang="sk-SK" sz="1400" u="sng" dirty="0"/>
          </a:p>
          <a:p>
            <a:r>
              <a:rPr lang="sk-SK" sz="1400" dirty="0"/>
              <a:t>Many thanks for your continued support,</a:t>
            </a:r>
          </a:p>
          <a:p>
            <a:r>
              <a:rPr lang="sk-SK" sz="1400" dirty="0"/>
              <a:t>Yours sincerely,</a:t>
            </a:r>
          </a:p>
          <a:p>
            <a:endParaRPr lang="en-GB" sz="1400" dirty="0"/>
          </a:p>
          <a:p>
            <a:r>
              <a:rPr lang="sk-SK" sz="1400" dirty="0"/>
              <a:t>Mr</a:t>
            </a:r>
            <a:r>
              <a:rPr lang="en-GB" sz="1400" dirty="0"/>
              <a:t>s. H. Davies &amp; Mrs. G. Poole</a:t>
            </a:r>
            <a:endParaRPr lang="en-US" sz="1400" dirty="0"/>
          </a:p>
        </p:txBody>
      </p:sp>
      <p:pic>
        <p:nvPicPr>
          <p:cNvPr id="5" name="Picture 4" descr="Welcome to Yr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59835" y="377071"/>
            <a:ext cx="3427025" cy="751312"/>
          </a:xfrm>
          <a:prstGeom prst="rect">
            <a:avLst/>
          </a:prstGeom>
        </p:spPr>
      </p:pic>
      <p:sp>
        <p:nvSpPr>
          <p:cNvPr id="6" name="TextBox 5"/>
          <p:cNvSpPr txBox="1"/>
          <p:nvPr/>
        </p:nvSpPr>
        <p:spPr>
          <a:xfrm>
            <a:off x="2892915" y="65810"/>
            <a:ext cx="4160864" cy="400110"/>
          </a:xfrm>
          <a:prstGeom prst="rect">
            <a:avLst/>
          </a:prstGeom>
          <a:noFill/>
        </p:spPr>
        <p:txBody>
          <a:bodyPr wrap="square" rtlCol="0">
            <a:spAutoFit/>
          </a:bodyPr>
          <a:lstStyle/>
          <a:p>
            <a:pPr algn="ctr"/>
            <a:r>
              <a:rPr lang="en-US" sz="2000" dirty="0" err="1">
                <a:solidFill>
                  <a:srgbClr val="FF0000"/>
                </a:solidFill>
                <a:latin typeface="Cooper Black"/>
                <a:cs typeface="Cooper Black"/>
              </a:rPr>
              <a:t>Croeso</a:t>
            </a:r>
            <a:r>
              <a:rPr lang="en-US" sz="2000" dirty="0">
                <a:solidFill>
                  <a:srgbClr val="FF0000"/>
                </a:solidFill>
                <a:latin typeface="Cooper Black"/>
                <a:cs typeface="Cooper Black"/>
              </a:rPr>
              <a:t> </a:t>
            </a:r>
            <a:r>
              <a:rPr lang="en-US" sz="2000" dirty="0" err="1">
                <a:solidFill>
                  <a:srgbClr val="FF0000"/>
                </a:solidFill>
                <a:latin typeface="Cooper Black"/>
                <a:cs typeface="Cooper Black"/>
              </a:rPr>
              <a:t>i</a:t>
            </a:r>
            <a:r>
              <a:rPr lang="en-US" sz="2000" dirty="0">
                <a:solidFill>
                  <a:srgbClr val="FF0000"/>
                </a:solidFill>
                <a:latin typeface="Cooper Black"/>
                <a:cs typeface="Cooper Black"/>
              </a:rPr>
              <a:t> </a:t>
            </a:r>
            <a:r>
              <a:rPr lang="en-US" sz="2000" dirty="0" err="1">
                <a:solidFill>
                  <a:srgbClr val="FF0000"/>
                </a:solidFill>
                <a:latin typeface="Cooper Black"/>
                <a:cs typeface="Cooper Black"/>
              </a:rPr>
              <a:t>Blwyddyn</a:t>
            </a:r>
            <a:r>
              <a:rPr lang="en-US" sz="2000" dirty="0">
                <a:solidFill>
                  <a:srgbClr val="FF0000"/>
                </a:solidFill>
                <a:latin typeface="Cooper Black"/>
                <a:cs typeface="Cooper Black"/>
              </a:rPr>
              <a:t> 4 &amp; 5!</a:t>
            </a:r>
          </a:p>
        </p:txBody>
      </p:sp>
      <p:pic>
        <p:nvPicPr>
          <p:cNvPr id="7" name="Picture 6" descr="Back to school.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54982" y="7267344"/>
            <a:ext cx="2285541" cy="1499585"/>
          </a:xfrm>
          <a:prstGeom prst="rect">
            <a:avLst/>
          </a:prstGeom>
        </p:spPr>
      </p:pic>
    </p:spTree>
    <p:extLst>
      <p:ext uri="{BB962C8B-B14F-4D97-AF65-F5344CB8AC3E}">
        <p14:creationId xmlns:p14="http://schemas.microsoft.com/office/powerpoint/2010/main" val="4191313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37</TotalTime>
  <Words>292</Words>
  <Application>Microsoft Office PowerPoint</Application>
  <PresentationFormat>On-screen Show (4:3)</PresentationFormat>
  <Paragraphs>24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Cooper Black</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Christopher</dc:creator>
  <cp:lastModifiedBy>H Davies (Swiss Valley Primary School)</cp:lastModifiedBy>
  <cp:revision>7</cp:revision>
  <dcterms:created xsi:type="dcterms:W3CDTF">2017-09-04T17:59:20Z</dcterms:created>
  <dcterms:modified xsi:type="dcterms:W3CDTF">2021-06-15T15:18:10Z</dcterms:modified>
</cp:coreProperties>
</file>